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3779838" cy="5346700"/>
  <p:notesSz cx="6858000" cy="9947275"/>
  <p:defaultTextStyle>
    <a:defPPr>
      <a:defRPr lang="it-IT"/>
    </a:defPPr>
    <a:lvl1pPr algn="l" defTabSz="436563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217488" indent="239713" algn="l" defTabSz="436563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436563" indent="477838" algn="l" defTabSz="436563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655638" indent="715963" algn="l" defTabSz="436563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874713" indent="954088" algn="l" defTabSz="436563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5E28"/>
    <a:srgbClr val="004A20"/>
    <a:srgbClr val="006600"/>
    <a:srgbClr val="FF97EB"/>
    <a:srgbClr val="FFC9F5"/>
    <a:srgbClr val="007743"/>
    <a:srgbClr val="FF6600"/>
    <a:srgbClr val="CC0066"/>
    <a:srgbClr val="E4E5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792" autoAdjust="0"/>
    <p:restoredTop sz="96621"/>
  </p:normalViewPr>
  <p:slideViewPr>
    <p:cSldViewPr snapToGrid="0" snapToObjects="1">
      <p:cViewPr>
        <p:scale>
          <a:sx n="180" d="100"/>
          <a:sy n="180" d="100"/>
        </p:scale>
        <p:origin x="-2508" y="2082"/>
      </p:cViewPr>
      <p:guideLst>
        <p:guide orient="horz" pos="1684"/>
        <p:guide pos="11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3488" y="875027"/>
            <a:ext cx="3212862" cy="1861444"/>
          </a:xfrm>
        </p:spPr>
        <p:txBody>
          <a:bodyPr anchor="b"/>
          <a:lstStyle>
            <a:lvl1pPr algn="ctr">
              <a:defRPr sz="248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80" y="2808256"/>
            <a:ext cx="2834879" cy="1290881"/>
          </a:xfrm>
        </p:spPr>
        <p:txBody>
          <a:bodyPr/>
          <a:lstStyle>
            <a:lvl1pPr marL="0" indent="0" algn="ctr">
              <a:buNone/>
              <a:defRPr sz="992"/>
            </a:lvl1pPr>
            <a:lvl2pPr marL="189006" indent="0" algn="ctr">
              <a:buNone/>
              <a:defRPr sz="827"/>
            </a:lvl2pPr>
            <a:lvl3pPr marL="378013" indent="0" algn="ctr">
              <a:buNone/>
              <a:defRPr sz="744"/>
            </a:lvl3pPr>
            <a:lvl4pPr marL="567019" indent="0" algn="ctr">
              <a:buNone/>
              <a:defRPr sz="661"/>
            </a:lvl4pPr>
            <a:lvl5pPr marL="756026" indent="0" algn="ctr">
              <a:buNone/>
              <a:defRPr sz="661"/>
            </a:lvl5pPr>
            <a:lvl6pPr marL="945032" indent="0" algn="ctr">
              <a:buNone/>
              <a:defRPr sz="661"/>
            </a:lvl6pPr>
            <a:lvl7pPr marL="1134039" indent="0" algn="ctr">
              <a:buNone/>
              <a:defRPr sz="661"/>
            </a:lvl7pPr>
            <a:lvl8pPr marL="1323045" indent="0" algn="ctr">
              <a:buNone/>
              <a:defRPr sz="661"/>
            </a:lvl8pPr>
            <a:lvl9pPr marL="1512052" indent="0" algn="ctr">
              <a:buNone/>
              <a:defRPr sz="661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8B2FE-C19F-4E3C-B9C5-F513C389D73E}" type="datetimeFigureOut">
              <a:rPr lang="it-IT"/>
              <a:pPr>
                <a:defRPr/>
              </a:pPr>
              <a:t>26/02/2019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BBFE9-E5B4-4D7D-BEDC-477033FB010E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9384E-81FD-4760-A884-5C151DDA3B0B}" type="datetimeFigureOut">
              <a:rPr lang="it-IT"/>
              <a:pPr>
                <a:defRPr/>
              </a:pPr>
              <a:t>26/02/2019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4273F-93A1-40CB-8139-2E3FD227EBC4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04947" y="284662"/>
            <a:ext cx="815028" cy="4531081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864" y="284662"/>
            <a:ext cx="2397835" cy="4531081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3F11D-E5E0-4DBB-9D94-5AC9D33B9E98}" type="datetimeFigureOut">
              <a:rPr lang="it-IT"/>
              <a:pPr>
                <a:defRPr/>
              </a:pPr>
              <a:t>26/02/2019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0F7C0-3536-4F6B-8DFF-1926BEF2C910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38C1D-75B2-4100-8CC0-0F86F9CD7F2E}" type="datetimeFigureOut">
              <a:rPr lang="it-IT"/>
              <a:pPr>
                <a:defRPr/>
              </a:pPr>
              <a:t>26/02/2019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F3B61-FA8F-45A0-A857-0181010F9A00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96" y="1332964"/>
            <a:ext cx="3260110" cy="2224078"/>
          </a:xfrm>
        </p:spPr>
        <p:txBody>
          <a:bodyPr anchor="b"/>
          <a:lstStyle>
            <a:lvl1pPr>
              <a:defRPr sz="248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96" y="3578083"/>
            <a:ext cx="3260110" cy="1169590"/>
          </a:xfrm>
        </p:spPr>
        <p:txBody>
          <a:bodyPr/>
          <a:lstStyle>
            <a:lvl1pPr marL="0" indent="0">
              <a:buNone/>
              <a:defRPr sz="992">
                <a:solidFill>
                  <a:schemeClr val="tx1"/>
                </a:solidFill>
              </a:defRPr>
            </a:lvl1pPr>
            <a:lvl2pPr marL="189006" indent="0">
              <a:buNone/>
              <a:defRPr sz="827">
                <a:solidFill>
                  <a:schemeClr val="tx1">
                    <a:tint val="75000"/>
                  </a:schemeClr>
                </a:solidFill>
              </a:defRPr>
            </a:lvl2pPr>
            <a:lvl3pPr marL="378013" indent="0">
              <a:buNone/>
              <a:defRPr sz="744">
                <a:solidFill>
                  <a:schemeClr val="tx1">
                    <a:tint val="75000"/>
                  </a:schemeClr>
                </a:solidFill>
              </a:defRPr>
            </a:lvl3pPr>
            <a:lvl4pPr marL="567019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4pPr>
            <a:lvl5pPr marL="756026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5pPr>
            <a:lvl6pPr marL="945032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6pPr>
            <a:lvl7pPr marL="1134039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7pPr>
            <a:lvl8pPr marL="1323045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8pPr>
            <a:lvl9pPr marL="1512052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A1FF36-0E0F-4F25-A428-52B44826589F}" type="datetimeFigureOut">
              <a:rPr lang="it-IT"/>
              <a:pPr>
                <a:defRPr/>
              </a:pPr>
              <a:t>26/02/2019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A0774-45AA-40A3-B67B-3B0E83352444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864" y="1423311"/>
            <a:ext cx="1606431" cy="3392432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13543" y="1423311"/>
            <a:ext cx="1606431" cy="3392432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FE0D7-1785-4824-9715-005D73E82C40}" type="datetimeFigureOut">
              <a:rPr lang="it-IT"/>
              <a:pPr>
                <a:defRPr/>
              </a:pPr>
              <a:t>26/02/2019</a:t>
            </a:fld>
            <a:endParaRPr lang="it-IT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C82AE-E7A5-44D1-A47A-CA8A71AC5DA3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6" y="284664"/>
            <a:ext cx="3260110" cy="1033448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357" y="1310685"/>
            <a:ext cx="1599048" cy="642346"/>
          </a:xfrm>
        </p:spPr>
        <p:txBody>
          <a:bodyPr anchor="b"/>
          <a:lstStyle>
            <a:lvl1pPr marL="0" indent="0">
              <a:buNone/>
              <a:defRPr sz="992" b="1"/>
            </a:lvl1pPr>
            <a:lvl2pPr marL="189006" indent="0">
              <a:buNone/>
              <a:defRPr sz="827" b="1"/>
            </a:lvl2pPr>
            <a:lvl3pPr marL="378013" indent="0">
              <a:buNone/>
              <a:defRPr sz="744" b="1"/>
            </a:lvl3pPr>
            <a:lvl4pPr marL="567019" indent="0">
              <a:buNone/>
              <a:defRPr sz="661" b="1"/>
            </a:lvl4pPr>
            <a:lvl5pPr marL="756026" indent="0">
              <a:buNone/>
              <a:defRPr sz="661" b="1"/>
            </a:lvl5pPr>
            <a:lvl6pPr marL="945032" indent="0">
              <a:buNone/>
              <a:defRPr sz="661" b="1"/>
            </a:lvl6pPr>
            <a:lvl7pPr marL="1134039" indent="0">
              <a:buNone/>
              <a:defRPr sz="661" b="1"/>
            </a:lvl7pPr>
            <a:lvl8pPr marL="1323045" indent="0">
              <a:buNone/>
              <a:defRPr sz="661" b="1"/>
            </a:lvl8pPr>
            <a:lvl9pPr marL="1512052" indent="0">
              <a:buNone/>
              <a:defRPr sz="661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357" y="1953031"/>
            <a:ext cx="1599048" cy="2872614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13543" y="1310685"/>
            <a:ext cx="1606923" cy="642346"/>
          </a:xfrm>
        </p:spPr>
        <p:txBody>
          <a:bodyPr anchor="b"/>
          <a:lstStyle>
            <a:lvl1pPr marL="0" indent="0">
              <a:buNone/>
              <a:defRPr sz="992" b="1"/>
            </a:lvl1pPr>
            <a:lvl2pPr marL="189006" indent="0">
              <a:buNone/>
              <a:defRPr sz="827" b="1"/>
            </a:lvl2pPr>
            <a:lvl3pPr marL="378013" indent="0">
              <a:buNone/>
              <a:defRPr sz="744" b="1"/>
            </a:lvl3pPr>
            <a:lvl4pPr marL="567019" indent="0">
              <a:buNone/>
              <a:defRPr sz="661" b="1"/>
            </a:lvl4pPr>
            <a:lvl5pPr marL="756026" indent="0">
              <a:buNone/>
              <a:defRPr sz="661" b="1"/>
            </a:lvl5pPr>
            <a:lvl6pPr marL="945032" indent="0">
              <a:buNone/>
              <a:defRPr sz="661" b="1"/>
            </a:lvl6pPr>
            <a:lvl7pPr marL="1134039" indent="0">
              <a:buNone/>
              <a:defRPr sz="661" b="1"/>
            </a:lvl7pPr>
            <a:lvl8pPr marL="1323045" indent="0">
              <a:buNone/>
              <a:defRPr sz="661" b="1"/>
            </a:lvl8pPr>
            <a:lvl9pPr marL="1512052" indent="0">
              <a:buNone/>
              <a:defRPr sz="661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13543" y="1953031"/>
            <a:ext cx="1606923" cy="2872614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99EB6-47F3-4C3D-A068-C9F1FF1D6CD4}" type="datetimeFigureOut">
              <a:rPr lang="it-IT"/>
              <a:pPr>
                <a:defRPr/>
              </a:pPr>
              <a:t>26/02/2019</a:t>
            </a:fld>
            <a:endParaRPr lang="it-IT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AAF5F-85A4-4312-A6C8-A781C1D7B382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75F5E-AF44-4CC2-B237-5E17463ED4C2}" type="datetimeFigureOut">
              <a:rPr lang="it-IT"/>
              <a:pPr>
                <a:defRPr/>
              </a:pPr>
              <a:t>26/02/2019</a:t>
            </a:fld>
            <a:endParaRPr lang="it-IT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3B720-CA95-4AE9-893C-368FBDDDB1D8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E6CEA-7FAD-4EB5-9548-41ABBEE726BE}" type="datetimeFigureOut">
              <a:rPr lang="it-IT"/>
              <a:pPr>
                <a:defRPr/>
              </a:pPr>
              <a:t>26/02/2019</a:t>
            </a:fld>
            <a:endParaRPr lang="it-IT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C4725-5ADD-425B-9624-44F82280182B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6" y="356447"/>
            <a:ext cx="1219096" cy="1247563"/>
          </a:xfrm>
        </p:spPr>
        <p:txBody>
          <a:bodyPr anchor="b"/>
          <a:lstStyle>
            <a:lvl1pPr>
              <a:defRPr sz="1323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6923" y="769827"/>
            <a:ext cx="1913543" cy="3799622"/>
          </a:xfrm>
        </p:spPr>
        <p:txBody>
          <a:bodyPr/>
          <a:lstStyle>
            <a:lvl1pPr>
              <a:defRPr sz="1323"/>
            </a:lvl1pPr>
            <a:lvl2pPr>
              <a:defRPr sz="1158"/>
            </a:lvl2pPr>
            <a:lvl3pPr>
              <a:defRPr sz="992"/>
            </a:lvl3pPr>
            <a:lvl4pPr>
              <a:defRPr sz="827"/>
            </a:lvl4pPr>
            <a:lvl5pPr>
              <a:defRPr sz="827"/>
            </a:lvl5pPr>
            <a:lvl6pPr>
              <a:defRPr sz="827"/>
            </a:lvl6pPr>
            <a:lvl7pPr>
              <a:defRPr sz="827"/>
            </a:lvl7pPr>
            <a:lvl8pPr>
              <a:defRPr sz="827"/>
            </a:lvl8pPr>
            <a:lvl9pPr>
              <a:defRPr sz="827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356" y="1604010"/>
            <a:ext cx="1219096" cy="2971627"/>
          </a:xfrm>
        </p:spPr>
        <p:txBody>
          <a:bodyPr/>
          <a:lstStyle>
            <a:lvl1pPr marL="0" indent="0">
              <a:buNone/>
              <a:defRPr sz="661"/>
            </a:lvl1pPr>
            <a:lvl2pPr marL="189006" indent="0">
              <a:buNone/>
              <a:defRPr sz="579"/>
            </a:lvl2pPr>
            <a:lvl3pPr marL="378013" indent="0">
              <a:buNone/>
              <a:defRPr sz="496"/>
            </a:lvl3pPr>
            <a:lvl4pPr marL="567019" indent="0">
              <a:buNone/>
              <a:defRPr sz="413"/>
            </a:lvl4pPr>
            <a:lvl5pPr marL="756026" indent="0">
              <a:buNone/>
              <a:defRPr sz="413"/>
            </a:lvl5pPr>
            <a:lvl6pPr marL="945032" indent="0">
              <a:buNone/>
              <a:defRPr sz="413"/>
            </a:lvl6pPr>
            <a:lvl7pPr marL="1134039" indent="0">
              <a:buNone/>
              <a:defRPr sz="413"/>
            </a:lvl7pPr>
            <a:lvl8pPr marL="1323045" indent="0">
              <a:buNone/>
              <a:defRPr sz="413"/>
            </a:lvl8pPr>
            <a:lvl9pPr marL="1512052" indent="0">
              <a:buNone/>
              <a:defRPr sz="413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1DA44-CE90-4FE1-9F6A-C8426B81E05D}" type="datetimeFigureOut">
              <a:rPr lang="it-IT"/>
              <a:pPr>
                <a:defRPr/>
              </a:pPr>
              <a:t>26/02/2019</a:t>
            </a:fld>
            <a:endParaRPr lang="it-IT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BC503-22A4-4B53-B649-2B39B044976D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6" y="356447"/>
            <a:ext cx="1219096" cy="1247563"/>
          </a:xfrm>
        </p:spPr>
        <p:txBody>
          <a:bodyPr anchor="b"/>
          <a:lstStyle>
            <a:lvl1pPr>
              <a:defRPr sz="1323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06923" y="769827"/>
            <a:ext cx="1913543" cy="3799622"/>
          </a:xfrm>
        </p:spPr>
        <p:txBody>
          <a:bodyPr rtlCol="0">
            <a:normAutofit/>
          </a:bodyPr>
          <a:lstStyle>
            <a:lvl1pPr marL="0" indent="0">
              <a:buNone/>
              <a:defRPr sz="1323"/>
            </a:lvl1pPr>
            <a:lvl2pPr marL="189006" indent="0">
              <a:buNone/>
              <a:defRPr sz="1158"/>
            </a:lvl2pPr>
            <a:lvl3pPr marL="378013" indent="0">
              <a:buNone/>
              <a:defRPr sz="992"/>
            </a:lvl3pPr>
            <a:lvl4pPr marL="567019" indent="0">
              <a:buNone/>
              <a:defRPr sz="827"/>
            </a:lvl4pPr>
            <a:lvl5pPr marL="756026" indent="0">
              <a:buNone/>
              <a:defRPr sz="827"/>
            </a:lvl5pPr>
            <a:lvl6pPr marL="945032" indent="0">
              <a:buNone/>
              <a:defRPr sz="827"/>
            </a:lvl6pPr>
            <a:lvl7pPr marL="1134039" indent="0">
              <a:buNone/>
              <a:defRPr sz="827"/>
            </a:lvl7pPr>
            <a:lvl8pPr marL="1323045" indent="0">
              <a:buNone/>
              <a:defRPr sz="827"/>
            </a:lvl8pPr>
            <a:lvl9pPr marL="1512052" indent="0">
              <a:buNone/>
              <a:defRPr sz="827"/>
            </a:lvl9pPr>
          </a:lstStyle>
          <a:p>
            <a:pPr lvl="0"/>
            <a:r>
              <a:rPr lang="it-IT" noProof="0" smtClean="0"/>
              <a:t>Fare clic sull'icona per inserire un'immagine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356" y="1604010"/>
            <a:ext cx="1219096" cy="2971627"/>
          </a:xfrm>
        </p:spPr>
        <p:txBody>
          <a:bodyPr/>
          <a:lstStyle>
            <a:lvl1pPr marL="0" indent="0">
              <a:buNone/>
              <a:defRPr sz="661"/>
            </a:lvl1pPr>
            <a:lvl2pPr marL="189006" indent="0">
              <a:buNone/>
              <a:defRPr sz="579"/>
            </a:lvl2pPr>
            <a:lvl3pPr marL="378013" indent="0">
              <a:buNone/>
              <a:defRPr sz="496"/>
            </a:lvl3pPr>
            <a:lvl4pPr marL="567019" indent="0">
              <a:buNone/>
              <a:defRPr sz="413"/>
            </a:lvl4pPr>
            <a:lvl5pPr marL="756026" indent="0">
              <a:buNone/>
              <a:defRPr sz="413"/>
            </a:lvl5pPr>
            <a:lvl6pPr marL="945032" indent="0">
              <a:buNone/>
              <a:defRPr sz="413"/>
            </a:lvl6pPr>
            <a:lvl7pPr marL="1134039" indent="0">
              <a:buNone/>
              <a:defRPr sz="413"/>
            </a:lvl7pPr>
            <a:lvl8pPr marL="1323045" indent="0">
              <a:buNone/>
              <a:defRPr sz="413"/>
            </a:lvl8pPr>
            <a:lvl9pPr marL="1512052" indent="0">
              <a:buNone/>
              <a:defRPr sz="413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5BF16-941C-479A-8151-84A323541173}" type="datetimeFigureOut">
              <a:rPr lang="it-IT"/>
              <a:pPr>
                <a:defRPr/>
              </a:pPr>
              <a:t>26/02/2019</a:t>
            </a:fld>
            <a:endParaRPr lang="it-IT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58FFC-0E72-454A-AACB-3B5725FFCA64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7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60350" y="284163"/>
            <a:ext cx="3259138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stile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60350" y="1423988"/>
            <a:ext cx="3259138" cy="339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0350" y="4956175"/>
            <a:ext cx="849313" cy="284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37998" fontAlgn="auto">
              <a:spcBef>
                <a:spcPts val="0"/>
              </a:spcBef>
              <a:spcAft>
                <a:spcPts val="0"/>
              </a:spcAft>
              <a:defRPr sz="496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053392-3BE2-4CED-9988-1848783C3562}" type="datetimeFigureOut">
              <a:rPr lang="it-IT"/>
              <a:pPr>
                <a:defRPr/>
              </a:pPr>
              <a:t>26/02/2019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2538" y="4956175"/>
            <a:ext cx="1274762" cy="284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437998" fontAlgn="auto">
              <a:spcBef>
                <a:spcPts val="0"/>
              </a:spcBef>
              <a:spcAft>
                <a:spcPts val="0"/>
              </a:spcAft>
              <a:defRPr sz="496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70175" y="4956175"/>
            <a:ext cx="849313" cy="284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437998" fontAlgn="auto">
              <a:spcBef>
                <a:spcPts val="0"/>
              </a:spcBef>
              <a:spcAft>
                <a:spcPts val="0"/>
              </a:spcAft>
              <a:defRPr sz="496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CD424CA-52D8-4D5A-A451-6D9C35E87184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7782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37782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>
          <a:solidFill>
            <a:schemeClr val="tx1"/>
          </a:solidFill>
          <a:latin typeface="Calibri Light" pitchFamily="34" charset="0"/>
        </a:defRPr>
      </a:lvl2pPr>
      <a:lvl3pPr algn="l" defTabSz="37782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>
          <a:solidFill>
            <a:schemeClr val="tx1"/>
          </a:solidFill>
          <a:latin typeface="Calibri Light" pitchFamily="34" charset="0"/>
        </a:defRPr>
      </a:lvl3pPr>
      <a:lvl4pPr algn="l" defTabSz="37782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>
          <a:solidFill>
            <a:schemeClr val="tx1"/>
          </a:solidFill>
          <a:latin typeface="Calibri Light" pitchFamily="34" charset="0"/>
        </a:defRPr>
      </a:lvl4pPr>
      <a:lvl5pPr algn="l" defTabSz="37782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>
          <a:solidFill>
            <a:schemeClr val="tx1"/>
          </a:solidFill>
          <a:latin typeface="Calibri Light" pitchFamily="34" charset="0"/>
        </a:defRPr>
      </a:lvl5pPr>
      <a:lvl6pPr marL="457200" algn="l" defTabSz="37782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>
          <a:solidFill>
            <a:schemeClr val="tx1"/>
          </a:solidFill>
          <a:latin typeface="Calibri Light" pitchFamily="34" charset="0"/>
        </a:defRPr>
      </a:lvl6pPr>
      <a:lvl7pPr marL="914400" algn="l" defTabSz="37782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>
          <a:solidFill>
            <a:schemeClr val="tx1"/>
          </a:solidFill>
          <a:latin typeface="Calibri Light" pitchFamily="34" charset="0"/>
        </a:defRPr>
      </a:lvl7pPr>
      <a:lvl8pPr marL="1371600" algn="l" defTabSz="37782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>
          <a:solidFill>
            <a:schemeClr val="tx1"/>
          </a:solidFill>
          <a:latin typeface="Calibri Light" pitchFamily="34" charset="0"/>
        </a:defRPr>
      </a:lvl8pPr>
      <a:lvl9pPr marL="1828800" algn="l" defTabSz="37782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>
          <a:solidFill>
            <a:schemeClr val="tx1"/>
          </a:solidFill>
          <a:latin typeface="Calibri Light" pitchFamily="34" charset="0"/>
        </a:defRPr>
      </a:lvl9pPr>
    </p:titleStyle>
    <p:bodyStyle>
      <a:lvl1pPr marL="93663" indent="-93663" algn="l" defTabSz="377825" rtl="0" eaLnBrk="1" fontAlgn="base" hangingPunct="1">
        <a:lnSpc>
          <a:spcPct val="90000"/>
        </a:lnSpc>
        <a:spcBef>
          <a:spcPts val="413"/>
        </a:spcBef>
        <a:spcAft>
          <a:spcPct val="0"/>
        </a:spcAft>
        <a:buFont typeface="Arial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2575" indent="-93663" algn="l" defTabSz="377825" rtl="0" eaLnBrk="1" fontAlgn="base" hangingPunct="1">
        <a:lnSpc>
          <a:spcPct val="90000"/>
        </a:lnSpc>
        <a:spcBef>
          <a:spcPts val="213"/>
        </a:spcBef>
        <a:spcAft>
          <a:spcPct val="0"/>
        </a:spcAft>
        <a:buFont typeface="Arial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1488" indent="-93663" algn="l" defTabSz="377825" rtl="0" eaLnBrk="1" fontAlgn="base" hangingPunct="1">
        <a:lnSpc>
          <a:spcPct val="90000"/>
        </a:lnSpc>
        <a:spcBef>
          <a:spcPts val="213"/>
        </a:spcBef>
        <a:spcAft>
          <a:spcPct val="0"/>
        </a:spcAft>
        <a:buFont typeface="Arial" charset="0"/>
        <a:buChar char="•"/>
        <a:defRPr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660400" indent="-93663" algn="l" defTabSz="377825" rtl="0" eaLnBrk="1" fontAlgn="base" hangingPunct="1">
        <a:lnSpc>
          <a:spcPct val="90000"/>
        </a:lnSpc>
        <a:spcBef>
          <a:spcPts val="213"/>
        </a:spcBef>
        <a:spcAft>
          <a:spcPct val="0"/>
        </a:spcAft>
        <a:buFont typeface="Arial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849313" indent="-93663" algn="l" defTabSz="377825" rtl="0" eaLnBrk="1" fontAlgn="base" hangingPunct="1">
        <a:lnSpc>
          <a:spcPct val="90000"/>
        </a:lnSpc>
        <a:spcBef>
          <a:spcPts val="213"/>
        </a:spcBef>
        <a:spcAft>
          <a:spcPct val="0"/>
        </a:spcAft>
        <a:buFont typeface="Arial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1039536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6pPr>
      <a:lvl7pPr marL="1228542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7pPr>
      <a:lvl8pPr marL="1417549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8pPr>
      <a:lvl9pPr marL="1606555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1pPr>
      <a:lvl2pPr marL="189006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2pPr>
      <a:lvl3pPr marL="378013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3pPr>
      <a:lvl4pPr marL="567019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4pPr>
      <a:lvl5pPr marL="756026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5pPr>
      <a:lvl6pPr marL="945032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6pPr>
      <a:lvl7pPr marL="1134039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7pPr>
      <a:lvl8pPr marL="1323045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8pPr>
      <a:lvl9pPr marL="1512052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3779838" cy="5346700"/>
          </a:xfrm>
          <a:prstGeom prst="rect">
            <a:avLst/>
          </a:prstGeom>
          <a:solidFill>
            <a:srgbClr val="005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37998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862" dirty="0"/>
          </a:p>
        </p:txBody>
      </p:sp>
      <p:sp>
        <p:nvSpPr>
          <p:cNvPr id="5" name="Rettangolo 4"/>
          <p:cNvSpPr/>
          <p:nvPr/>
        </p:nvSpPr>
        <p:spPr>
          <a:xfrm>
            <a:off x="179388" y="179388"/>
            <a:ext cx="3421062" cy="4986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37998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0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3316" name="CasellaDiTesto 13"/>
          <p:cNvSpPr txBox="1">
            <a:spLocks noChangeArrowheads="1"/>
          </p:cNvSpPr>
          <p:nvPr/>
        </p:nvSpPr>
        <p:spPr bwMode="auto">
          <a:xfrm>
            <a:off x="146050" y="5202589"/>
            <a:ext cx="112712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tIns="0" rIns="36000" bIns="0">
            <a:spAutoFit/>
          </a:bodyPr>
          <a:lstStyle/>
          <a:p>
            <a:r>
              <a:rPr lang="it-IT" sz="600" b="1" dirty="0" smtClean="0">
                <a:solidFill>
                  <a:schemeClr val="bg1"/>
                </a:solidFill>
              </a:rPr>
              <a:t>www.asst-bgovest.it</a:t>
            </a:r>
            <a:endParaRPr lang="it-IT" sz="600" b="1" dirty="0">
              <a:solidFill>
                <a:schemeClr val="bg1"/>
              </a:solidFill>
            </a:endParaRPr>
          </a:p>
        </p:txBody>
      </p:sp>
      <p:sp>
        <p:nvSpPr>
          <p:cNvPr id="13318" name="Text Box 15"/>
          <p:cNvSpPr txBox="1">
            <a:spLocks noChangeArrowheads="1"/>
          </p:cNvSpPr>
          <p:nvPr/>
        </p:nvSpPr>
        <p:spPr bwMode="auto">
          <a:xfrm>
            <a:off x="268288" y="3503613"/>
            <a:ext cx="1841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endParaRPr lang="it-IT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84" b="15155"/>
          <a:stretch/>
        </p:blipFill>
        <p:spPr>
          <a:xfrm>
            <a:off x="268287" y="4732315"/>
            <a:ext cx="954389" cy="337669"/>
          </a:xfrm>
          <a:prstGeom prst="rect">
            <a:avLst/>
          </a:prstGeom>
        </p:spPr>
      </p:pic>
      <p:sp>
        <p:nvSpPr>
          <p:cNvPr id="14" name="CasellaDiTesto 14"/>
          <p:cNvSpPr txBox="1">
            <a:spLocks noChangeArrowheads="1"/>
          </p:cNvSpPr>
          <p:nvPr/>
        </p:nvSpPr>
        <p:spPr bwMode="auto">
          <a:xfrm>
            <a:off x="179388" y="312483"/>
            <a:ext cx="342106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4400"/>
            <a:r>
              <a:rPr lang="it-IT" sz="3200" b="1" dirty="0" smtClean="0">
                <a:solidFill>
                  <a:srgbClr val="008000"/>
                </a:solidFill>
                <a:latin typeface="Helvetica" pitchFamily="34" charset="0"/>
              </a:rPr>
              <a:t>Titolo</a:t>
            </a:r>
            <a:endParaRPr lang="it-IT" sz="1200" b="1" dirty="0">
              <a:solidFill>
                <a:srgbClr val="008000"/>
              </a:solidFill>
              <a:latin typeface="Helvetica" pitchFamily="34" charset="0"/>
            </a:endParaRPr>
          </a:p>
        </p:txBody>
      </p:sp>
      <p:sp>
        <p:nvSpPr>
          <p:cNvPr id="13315" name="Rettangolo 1"/>
          <p:cNvSpPr>
            <a:spLocks noChangeArrowheads="1"/>
          </p:cNvSpPr>
          <p:nvPr/>
        </p:nvSpPr>
        <p:spPr bwMode="auto">
          <a:xfrm>
            <a:off x="278859" y="3000751"/>
            <a:ext cx="3230747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/>
            <a:endParaRPr lang="it-IT" sz="1000" b="1" dirty="0">
              <a:solidFill>
                <a:schemeClr val="accent5">
                  <a:lumMod val="75000"/>
                </a:schemeClr>
              </a:solidFill>
              <a:latin typeface="Helvetica" pitchFamily="34" charset="0"/>
            </a:endParaRPr>
          </a:p>
          <a:p>
            <a:pPr marL="171450" indent="-171450" algn="just" defTabSz="914400">
              <a:buFont typeface="Wingdings" panose="05000000000000000000" pitchFamily="2" charset="2"/>
              <a:buChar char="ü"/>
            </a:pPr>
            <a:r>
              <a:rPr lang="it-IT" sz="1000" b="1" dirty="0">
                <a:solidFill>
                  <a:schemeClr val="accent5">
                    <a:lumMod val="75000"/>
                  </a:schemeClr>
                </a:solidFill>
                <a:latin typeface="Helvetica" pitchFamily="34" charset="0"/>
              </a:rPr>
              <a:t>Per scoprire l’offerta completa consulta </a:t>
            </a:r>
            <a:r>
              <a:rPr lang="it-IT" sz="1000" b="1" dirty="0" smtClean="0">
                <a:solidFill>
                  <a:schemeClr val="accent5">
                    <a:lumMod val="75000"/>
                  </a:schemeClr>
                </a:solidFill>
                <a:latin typeface="Helvetica" pitchFamily="34" charset="0"/>
              </a:rPr>
              <a:t>il </a:t>
            </a:r>
            <a:r>
              <a:rPr lang="it-IT" sz="1000" b="1" dirty="0">
                <a:solidFill>
                  <a:schemeClr val="accent5">
                    <a:lumMod val="75000"/>
                  </a:schemeClr>
                </a:solidFill>
                <a:latin typeface="Helvetica" pitchFamily="34" charset="0"/>
              </a:rPr>
              <a:t>nostro sito nella sezione Eventi</a:t>
            </a:r>
          </a:p>
          <a:p>
            <a:pPr marL="171450" indent="-171450" defTabSz="914400">
              <a:buFont typeface="Wingdings" panose="05000000000000000000" pitchFamily="2" charset="2"/>
              <a:buChar char="ü"/>
            </a:pPr>
            <a:endParaRPr lang="it-IT" sz="1000" b="1" dirty="0" smtClean="0">
              <a:solidFill>
                <a:schemeClr val="accent5">
                  <a:lumMod val="75000"/>
                </a:schemeClr>
              </a:solidFill>
              <a:latin typeface="Helvetica" pitchFamily="34" charset="0"/>
            </a:endParaRPr>
          </a:p>
          <a:p>
            <a:pPr marL="171450" indent="-171450" algn="just" defTabSz="914400">
              <a:buFont typeface="Wingdings" panose="05000000000000000000" pitchFamily="2" charset="2"/>
              <a:buChar char="ü"/>
            </a:pPr>
            <a:r>
              <a:rPr lang="it-IT" sz="1000" b="1" dirty="0" smtClean="0">
                <a:solidFill>
                  <a:schemeClr val="accent5">
                    <a:lumMod val="75000"/>
                  </a:schemeClr>
                </a:solidFill>
                <a:latin typeface="Helvetica" pitchFamily="34" charset="0"/>
              </a:rPr>
              <a:t>Per </a:t>
            </a:r>
            <a:r>
              <a:rPr lang="it-IT" sz="1000" b="1" dirty="0">
                <a:solidFill>
                  <a:schemeClr val="accent5">
                    <a:lumMod val="75000"/>
                  </a:schemeClr>
                </a:solidFill>
                <a:latin typeface="Helvetica" pitchFamily="34" charset="0"/>
              </a:rPr>
              <a:t>alcune prestazioni è necessaria </a:t>
            </a:r>
            <a:r>
              <a:rPr lang="it-IT" sz="1000" b="1" dirty="0" smtClean="0">
                <a:solidFill>
                  <a:schemeClr val="accent5">
                    <a:lumMod val="75000"/>
                  </a:schemeClr>
                </a:solidFill>
                <a:latin typeface="Helvetica" pitchFamily="34" charset="0"/>
              </a:rPr>
              <a:t>la prenotazione</a:t>
            </a:r>
            <a:r>
              <a:rPr lang="it-IT" sz="1000" b="1" dirty="0">
                <a:solidFill>
                  <a:schemeClr val="accent5">
                    <a:lumMod val="75000"/>
                  </a:schemeClr>
                </a:solidFill>
                <a:latin typeface="Helvetica" pitchFamily="34" charset="0"/>
              </a:rPr>
              <a:t>, </a:t>
            </a:r>
            <a:r>
              <a:rPr lang="it-IT" sz="1000" b="1" dirty="0" smtClean="0">
                <a:solidFill>
                  <a:schemeClr val="accent5">
                    <a:lumMod val="75000"/>
                  </a:schemeClr>
                </a:solidFill>
                <a:latin typeface="Helvetica" pitchFamily="34" charset="0"/>
              </a:rPr>
              <a:t>fino </a:t>
            </a:r>
            <a:r>
              <a:rPr lang="it-IT" sz="1000" b="1" dirty="0">
                <a:solidFill>
                  <a:schemeClr val="accent5">
                    <a:lumMod val="75000"/>
                  </a:schemeClr>
                </a:solidFill>
                <a:latin typeface="Helvetica" pitchFamily="34" charset="0"/>
              </a:rPr>
              <a:t>ad esaurimento posti.</a:t>
            </a:r>
          </a:p>
          <a:p>
            <a:pPr defTabSz="914400"/>
            <a:endParaRPr lang="it-IT" sz="1000" b="1" dirty="0">
              <a:solidFill>
                <a:schemeClr val="accent5">
                  <a:lumMod val="75000"/>
                </a:schemeClr>
              </a:solidFill>
              <a:latin typeface="Helvetica" pitchFamily="34" charset="0"/>
            </a:endParaRPr>
          </a:p>
          <a:p>
            <a:pPr marL="171450" indent="-171450" defTabSz="914400">
              <a:buFont typeface="Wingdings" panose="05000000000000000000" pitchFamily="2" charset="2"/>
              <a:buChar char="ü"/>
            </a:pPr>
            <a:r>
              <a:rPr lang="it-IT" sz="1000" b="1" dirty="0">
                <a:solidFill>
                  <a:schemeClr val="accent5">
                    <a:lumMod val="75000"/>
                  </a:schemeClr>
                </a:solidFill>
                <a:latin typeface="Helvetica" pitchFamily="34" charset="0"/>
              </a:rPr>
              <a:t>Non è necessaria la prescrizione medica. </a:t>
            </a:r>
            <a:endParaRPr lang="it-IT" sz="200" b="1" dirty="0">
              <a:solidFill>
                <a:schemeClr val="accent5">
                  <a:lumMod val="75000"/>
                </a:schemeClr>
              </a:solidFill>
              <a:latin typeface="Helvetica" pitchFamily="34" charset="0"/>
            </a:endParaRPr>
          </a:p>
          <a:p>
            <a:pPr defTabSz="914400"/>
            <a:r>
              <a:rPr lang="it-IT" b="1" dirty="0">
                <a:solidFill>
                  <a:schemeClr val="accent5">
                    <a:lumMod val="75000"/>
                  </a:schemeClr>
                </a:solidFill>
                <a:latin typeface="Helvetica" pitchFamily="34" charset="0"/>
              </a:rPr>
              <a:t> </a:t>
            </a:r>
            <a:r>
              <a:rPr lang="it-IT" b="1" dirty="0" smtClean="0">
                <a:solidFill>
                  <a:schemeClr val="accent5">
                    <a:lumMod val="75000"/>
                  </a:schemeClr>
                </a:solidFill>
                <a:latin typeface="Helvetica" pitchFamily="34" charset="0"/>
              </a:rPr>
              <a:t>     Portare </a:t>
            </a:r>
            <a:r>
              <a:rPr lang="it-IT" b="1" dirty="0">
                <a:solidFill>
                  <a:schemeClr val="accent5">
                    <a:lumMod val="75000"/>
                  </a:schemeClr>
                </a:solidFill>
                <a:latin typeface="Helvetica" pitchFamily="34" charset="0"/>
              </a:rPr>
              <a:t>eventuali esami recenti inerenti la </a:t>
            </a:r>
            <a:r>
              <a:rPr lang="it-IT" b="1" dirty="0" smtClean="0">
                <a:solidFill>
                  <a:schemeClr val="accent5">
                    <a:lumMod val="75000"/>
                  </a:schemeClr>
                </a:solidFill>
                <a:latin typeface="Helvetica" pitchFamily="34" charset="0"/>
              </a:rPr>
              <a:t>branca interessata</a:t>
            </a:r>
            <a:r>
              <a:rPr lang="it-IT" b="1" dirty="0">
                <a:solidFill>
                  <a:schemeClr val="accent5">
                    <a:lumMod val="75000"/>
                  </a:schemeClr>
                </a:solidFill>
                <a:latin typeface="Helvetica" pitchFamily="34" charset="0"/>
              </a:rPr>
              <a:t>.</a:t>
            </a:r>
          </a:p>
          <a:p>
            <a:pPr defTabSz="914400"/>
            <a:endParaRPr lang="it-IT" sz="1000" b="1" dirty="0">
              <a:solidFill>
                <a:schemeClr val="accent5">
                  <a:lumMod val="75000"/>
                </a:schemeClr>
              </a:solidFill>
              <a:latin typeface="Helvetica" pitchFamily="34" charset="0"/>
            </a:endParaRPr>
          </a:p>
        </p:txBody>
      </p:sp>
      <p:pic>
        <p:nvPicPr>
          <p:cNvPr id="1029" name="Picture 5" descr="C:\Users\010019\Downloads\WordItOut-word-cloud-291385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850081"/>
            <a:ext cx="3421062" cy="2118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/>
          <p:cNvSpPr txBox="1"/>
          <p:nvPr/>
        </p:nvSpPr>
        <p:spPr>
          <a:xfrm>
            <a:off x="300004" y="4604440"/>
            <a:ext cx="187235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IT" sz="600" b="1" dirty="0" smtClean="0">
                <a:latin typeface="SF Old Republic" pitchFamily="2" charset="0"/>
                <a:cs typeface="Helvetica" panose="020B0604020202020204" pitchFamily="34" charset="0"/>
              </a:rPr>
              <a:t>In collaborazione </a:t>
            </a:r>
            <a:r>
              <a:rPr lang="it-IT" sz="600" b="1" dirty="0" smtClean="0">
                <a:latin typeface="SF Old Republic" pitchFamily="2" charset="0"/>
                <a:cs typeface="Helvetica" panose="020B0604020202020204" pitchFamily="34" charset="0"/>
              </a:rPr>
              <a:t>con / con il patrocinio di</a:t>
            </a:r>
            <a:endParaRPr lang="it-IT" sz="600" b="1" dirty="0">
              <a:latin typeface="SF Old Republic" pitchFamily="2" charset="0"/>
              <a:cs typeface="Helvetica" panose="020B0604020202020204" pitchFamily="34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486" y="4697152"/>
            <a:ext cx="761120" cy="409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ocandina vertical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locandina verticale</Template>
  <TotalTime>0</TotalTime>
  <Words>51</Words>
  <Application>Microsoft Office PowerPoint</Application>
  <PresentationFormat>Personalizzato</PresentationFormat>
  <Paragraphs>10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locandina verticale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Rossella Prandina</dc:creator>
  <cp:lastModifiedBy>Rossella Prandina</cp:lastModifiedBy>
  <cp:revision>1</cp:revision>
  <cp:lastPrinted>2018-04-04T10:21:18Z</cp:lastPrinted>
  <dcterms:created xsi:type="dcterms:W3CDTF">2019-02-26T14:09:05Z</dcterms:created>
  <dcterms:modified xsi:type="dcterms:W3CDTF">2019-02-26T14:09:34Z</dcterms:modified>
</cp:coreProperties>
</file>